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Playfair Display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6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1" name="Shape 71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4"/>
          </p:nvPr>
        </p:nvSpPr>
        <p:spPr>
          <a:xfrm>
            <a:off x="466344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Shape 101"/>
          <p:cNvCxnSpPr/>
          <p:nvPr/>
        </p:nvCxnSpPr>
        <p:spPr>
          <a:xfrm>
            <a:off x="905744" y="325755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2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600450" y="4844839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48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3714750"/>
            <a:ext cx="9141600" cy="142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11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11" y="0"/>
            <a:ext cx="9144000" cy="368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822960" y="4430267"/>
            <a:ext cx="75849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3086160" y="-878900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 rot="5400000">
            <a:off x="5370600" y="1484233"/>
            <a:ext cx="4317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 rot="5400000">
            <a:off x="1370025" y="-430367"/>
            <a:ext cx="4317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2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4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21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4750737"/>
            <a:ext cx="9144000" cy="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dRc9L97T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Zr0dPu5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6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About Me</a:t>
            </a:r>
            <a:endParaRPr sz="6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Emotions </a:t>
            </a:r>
            <a:endParaRPr sz="3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learn about Health!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0950" y="2835425"/>
            <a:ext cx="2183049" cy="23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261250"/>
            <a:ext cx="85206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</a:pPr>
            <a:r>
              <a:rPr lang="en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Positive Emotions: </a:t>
            </a:r>
            <a:r>
              <a:rPr lang="en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Share...</a:t>
            </a: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736275"/>
            <a:ext cx="8520600" cy="3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Think of all the positi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ve </a:t>
            </a: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emotions that you feel throughout the day or week.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positive</a:t>
            </a: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emotions do you feel?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What creates these positive emotions? </a:t>
            </a: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311699" y="4910667"/>
            <a:ext cx="5186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625" y="2768112"/>
            <a:ext cx="3303000" cy="21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875" y="2744500"/>
            <a:ext cx="3389899" cy="22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Move!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https://www.youtube.com/watch?v=KpdRc9L97TY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1" name="Shape 241" descr="Animals, Monkey, Elephant, Tiger, Dancing, Rhino, Da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2268200"/>
            <a:ext cx="5489700" cy="27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60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The End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3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Take care of yourself &amp; Others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0000"/>
                </a:solidFill>
              </a:rPr>
              <a:t>Emotions</a:t>
            </a:r>
            <a:endParaRPr sz="6000">
              <a:solidFill>
                <a:srgbClr val="FF0000"/>
              </a:solidFill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175" y="1685313"/>
            <a:ext cx="1772875" cy="177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075" y="1444550"/>
            <a:ext cx="2480549" cy="248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</a:pPr>
            <a:r>
              <a:rPr lang="en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Am I Feeling &amp; What Should I do? 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104400"/>
            <a:ext cx="85206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 school today, Emily told me that she didn’t want to be my friend anymore. We used to be best friends and now she hangs out with Addey. I just don’t feel like myself today.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am I feeling?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should I do?</a:t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187369" y="4800250"/>
            <a:ext cx="52488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225625" y="4405750"/>
            <a:ext cx="5569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https://www.youtube.com/watch?v=utZr0dPu5sk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9925" y="2102125"/>
            <a:ext cx="3227150" cy="24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60947" y="214952"/>
            <a:ext cx="8005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" b="1">
                <a:solidFill>
                  <a:srgbClr val="FF0000"/>
                </a:solidFill>
              </a:rPr>
              <a:t>Expressing Emotions: </a:t>
            </a:r>
            <a:r>
              <a:rPr lang="en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Let’s Practice</a:t>
            </a:r>
            <a:endParaRPr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60947" y="1684420"/>
            <a:ext cx="8005800" cy="27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63500" marR="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</a:pPr>
            <a:r>
              <a:rPr lang="en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feel….</a:t>
            </a:r>
            <a:r>
              <a:rPr lang="en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21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tell the person how you feel)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1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-635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</a:pPr>
            <a:r>
              <a:rPr lang="en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When… </a:t>
            </a:r>
            <a:r>
              <a:rPr lang="en" sz="21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(tell the person why you feel that way)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1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-635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</a:pPr>
            <a:r>
              <a:rPr lang="en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would like… </a:t>
            </a:r>
            <a:r>
              <a:rPr lang="en" sz="21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(tell the person what you want to happen instead)</a:t>
            </a:r>
            <a:endParaRPr/>
          </a:p>
        </p:txBody>
      </p:sp>
      <p:pic>
        <p:nvPicPr>
          <p:cNvPr id="175" name="Shape 175" descr="Emoticons, Emotions, Smilies, Faces, Yellow, Hap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426" y="1069323"/>
            <a:ext cx="2289300" cy="25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428626" y="4496666"/>
            <a:ext cx="6328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</a:pPr>
            <a:r>
              <a:rPr lang="en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Should I do?</a:t>
            </a: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098250"/>
            <a:ext cx="8520600" cy="3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 love my little sister Cynthia, but sometimes she really gets on my nerves. When she takes my stuff without asking, I feel stressed and mad. I think about pushing her but that is not right.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should I do when I feel stressed and anger?</a:t>
            </a: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154375" y="4655125"/>
            <a:ext cx="74103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4175" y="2931675"/>
            <a:ext cx="3137325" cy="20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60947" y="214952"/>
            <a:ext cx="8005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" b="1">
                <a:solidFill>
                  <a:srgbClr val="FF0000"/>
                </a:solidFill>
              </a:rPr>
              <a:t>Expressing Emotions: </a:t>
            </a:r>
            <a:r>
              <a:rPr lang="en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Let’s Practice</a:t>
            </a:r>
            <a:endParaRPr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60947" y="1684420"/>
            <a:ext cx="8005800" cy="27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63500" marR="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</a:pPr>
            <a:r>
              <a:rPr lang="en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feel….</a:t>
            </a:r>
            <a:r>
              <a:rPr lang="en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21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tell the person how you feel)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1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-635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</a:pPr>
            <a:r>
              <a:rPr lang="en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When… </a:t>
            </a:r>
            <a:r>
              <a:rPr lang="en" sz="21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(tell the person why you feel that way)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1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-635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 "/>
            </a:pPr>
            <a:r>
              <a:rPr lang="en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would like… </a:t>
            </a:r>
            <a:r>
              <a:rPr lang="en" sz="21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(tell the person what you want to happen instead)</a:t>
            </a:r>
            <a:endParaRPr/>
          </a:p>
        </p:txBody>
      </p:sp>
      <p:pic>
        <p:nvPicPr>
          <p:cNvPr id="191" name="Shape 191" descr="Emoticons, Emotions, Smilies, Faces, Yellow, Hap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426" y="1069323"/>
            <a:ext cx="2289300" cy="25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428626" y="4496666"/>
            <a:ext cx="6328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</a:pPr>
            <a:r>
              <a:rPr lang="en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Share….</a:t>
            </a: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Think of a time when you felt stress. What happened? What are good ways to deal with stress?</a:t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1974" y="1626324"/>
            <a:ext cx="4750125" cy="31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237500" y="4702625"/>
            <a:ext cx="55338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261250"/>
            <a:ext cx="85206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</a:pPr>
            <a:r>
              <a:rPr lang="en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Negative Emotions: </a:t>
            </a:r>
            <a:r>
              <a:rPr lang="en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Let’s Share...</a:t>
            </a: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736275"/>
            <a:ext cx="8520600" cy="3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Think of all the negative emotions that you feel throughout the day or week. What other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negative</a:t>
            </a: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emotions do you feel?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Playfair Display"/>
              <a:buNone/>
            </a:pPr>
            <a:r>
              <a:rPr lang="en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good ways to deal with these negative emotions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2000" y="2711025"/>
            <a:ext cx="3361800" cy="22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50" y="2678317"/>
            <a:ext cx="3422100" cy="22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311699" y="4910667"/>
            <a:ext cx="518599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1099" y="2698751"/>
            <a:ext cx="3361802" cy="224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176525"/>
            <a:ext cx="85206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Dealing with Negative Emotions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Shape 216" descr="Divorce, Parents, Child, People, Family, Sadn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8621" y="1416990"/>
            <a:ext cx="5434800" cy="38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4707600" y="505550"/>
            <a:ext cx="4300800" cy="27447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E32D91"/>
          </a:solidFill>
          <a:ln w="15875" cap="flat" cmpd="sng">
            <a:solidFill>
              <a:srgbClr val="A520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5234275" y="1023700"/>
            <a:ext cx="2047200" cy="15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5115475" y="933200"/>
            <a:ext cx="3716700" cy="15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Talk to a parent or trusted adult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Talk to a doctor or counselor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Deep breathing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Do something fun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Think positive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7594225" y="3000300"/>
            <a:ext cx="726000" cy="998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7473200" y="4069350"/>
            <a:ext cx="13590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Do This </a:t>
            </a:r>
            <a:endParaRPr sz="2400" b="1">
              <a:solidFill>
                <a:srgbClr val="0000FF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 rot="2700000">
            <a:off x="89069" y="1521841"/>
            <a:ext cx="3637462" cy="3517641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665625" y="2536375"/>
            <a:ext cx="2269200" cy="13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Fighting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Yelling at someone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Hurting yourself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Hurting others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484100" y="1205125"/>
            <a:ext cx="786600" cy="938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31100" y="761375"/>
            <a:ext cx="22692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Don’t Do This</a:t>
            </a:r>
            <a:endParaRPr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On-screen Show (16:9)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Montserrat</vt:lpstr>
      <vt:lpstr>Playfair Display</vt:lpstr>
      <vt:lpstr>Calibri</vt:lpstr>
      <vt:lpstr>Oswald</vt:lpstr>
      <vt:lpstr>pop</vt:lpstr>
      <vt:lpstr>Retrospect</vt:lpstr>
      <vt:lpstr>All About Me Emotions </vt:lpstr>
      <vt:lpstr>Emotions</vt:lpstr>
      <vt:lpstr>What Am I Feeling &amp; What Should I do? </vt:lpstr>
      <vt:lpstr>Expressing Emotions: Let’s Practice</vt:lpstr>
      <vt:lpstr>What Should I do?</vt:lpstr>
      <vt:lpstr>Expressing Emotions: Let’s Practice</vt:lpstr>
      <vt:lpstr>Let’s Share….</vt:lpstr>
      <vt:lpstr>Negative Emotions: Let’s Share...</vt:lpstr>
      <vt:lpstr>Dealing with Negative Emotions</vt:lpstr>
      <vt:lpstr>Positive Emotions: Let’s Share...</vt:lpstr>
      <vt:lpstr>Let’s Move!</vt:lpstr>
      <vt:lpstr>The End Take care of yourself &amp; Others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Emotions </dc:title>
  <dc:creator>Kristy T. Liercke</dc:creator>
  <cp:lastModifiedBy>Kristy T. Liercke</cp:lastModifiedBy>
  <cp:revision>1</cp:revision>
  <dcterms:modified xsi:type="dcterms:W3CDTF">2018-06-25T18:35:53Z</dcterms:modified>
</cp:coreProperties>
</file>